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3" r:id="rId7"/>
    <p:sldId id="265" r:id="rId8"/>
    <p:sldId id="264" r:id="rId9"/>
    <p:sldId id="266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60A7E-A7FC-A30E-DA57-D8297374D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15C75-85EC-7B75-D4AF-EF89305540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7589B-C4C3-0AA4-8443-176D9BF14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E82EA-BF0A-E93D-A233-80A223FF5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A23B5-038D-666E-2E94-32EC4CD2C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4503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EDF55-FA3B-BD78-613F-E548738A0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729096-C5B8-8C2E-3622-32952B08C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61147-7B29-329B-4703-00B7B2D6A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7821A-6BCE-2DB5-8078-6ABCC1E58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B5581-D8F9-28D3-CDAB-8D9302339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7697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F58388-1C75-042B-80A8-52A2B20DCF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6D131E-6BFB-F3E8-BE70-31423AF7A2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6E038-5AF8-F7B0-A355-325F6DD53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95683-A324-5631-0176-C6BCA83A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EEB87-9D0B-7C3C-3797-9712A1C27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6534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7F983-DDE6-E1A0-9A87-E7031FBE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D5546-E7D7-F1D2-D9C7-A05FEE4CA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C8F53-C49C-CD21-29BE-691EF11A0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093D7-030E-42C1-34BB-FBDF9529E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0A8E-D3EB-BE22-9320-38D375310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3628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3F107-7B3C-DBF6-04BA-5057B6E40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E32C9-5C3C-DABD-3E28-FBF12BAD4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C7F37-2450-3A02-1629-698D36162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FF61B-88ED-E516-102A-53C426953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54F83-A66C-0269-61CE-CB1D8779C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3516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C7FAE-401B-721E-7219-2C2C9BA7A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85117-B5D4-845C-7656-85EC8ED6BF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0DD8D-3433-C027-24E3-E23445F5D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2205D-9619-838A-27B2-3696471F8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1CC3A0-1DCA-4275-0B04-3564C98C5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631D1-6C58-F46C-AC68-4FEA9A2EB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0459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C1185-843F-E7EC-0FE2-371E96FAC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EDD8E-63BC-61FE-C136-AF68B0DF2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5AEA58-96E8-D2DA-8484-CF7ACBABAA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611544-8205-75EE-6FA9-53CD1DB774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D68EFC-D563-8D0D-7D68-827F3DBDE9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49B773-B282-3CEE-F566-C50F0FBA3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FBA64F-2928-AD7D-B3FC-183535BC8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2091AF-1B9E-ECEC-3521-04062D90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5828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1C1F0-889A-2020-148D-96F9526E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130654-28A6-FAC9-78BC-CBD6F3E0A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4AD88B-3A92-C093-57A1-D78AF9FFE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D9B783-3136-2F67-A4F4-74F1E170C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3290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FA5B81-4656-5B1C-323E-689A713CE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EBFCB8-4707-FFDD-8889-552204751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CB293-7721-82BA-9D61-26ADAB7F6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7269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50683-A57B-F3A7-82D2-8A5A17971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07148-E1A9-3646-8813-5D59089DB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021A31-8B53-A27F-A501-9F00B4A11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804724-E556-79B5-5476-C5907C619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FF2EC-BBB0-4352-1AE5-2E7A92A1B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BD788-91BD-7FBA-6773-D1426B847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1649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45A33-4441-7F2A-13D0-E32B1E268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E5D81D-0526-E296-F168-0C3BC3EABC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B1F29F-0D8C-DF22-4A34-759785F3E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2ACF86-8A3D-190E-34C1-F86C4E38A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61E307-2325-9603-6F88-F15B7E2AD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7B8F5-D170-7549-375D-BB88DBE14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9440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F3F66F-C5C5-2BE6-8444-3858DFE88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27C94C-CEC5-5435-43AF-EC4CDBE6C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CEAC2-0B59-B88E-1551-0657B88E98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54D1FC-2EC0-4890-92D2-EA6D068A27B2}" type="datetimeFigureOut">
              <a:rPr lang="it-IT" smtClean="0"/>
              <a:t>17/05/2024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6007C-CE2C-9248-7B88-BCFDDA6F42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4656B-AC14-21E3-2237-C607401026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A62255-AEDC-4BFB-A17C-2039A07139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6822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3EC8B-9017-2805-A8D1-9CAC73B9A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Esercitazione</a:t>
            </a:r>
            <a:r>
              <a:rPr lang="en-US" dirty="0"/>
              <a:t> 3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26744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0FA399-007C-7F99-5255-DE5DF4078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48D0F-51A3-367B-8378-7F1FAF668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163870"/>
          </a:xfrm>
        </p:spPr>
        <p:txBody>
          <a:bodyPr anchor="ctr"/>
          <a:lstStyle/>
          <a:p>
            <a:r>
              <a:rPr lang="en-US" dirty="0"/>
              <a:t>D3js </a:t>
            </a:r>
            <a:br>
              <a:rPr lang="en-US" dirty="0"/>
            </a:br>
            <a:r>
              <a:rPr lang="en-US" dirty="0"/>
              <a:t>select, append, remove, </a:t>
            </a:r>
            <a:r>
              <a:rPr lang="en-US" dirty="0" err="1"/>
              <a:t>attr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38170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9A7DB-1191-40A0-2E59-D7C6BD9EC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Esercizio 1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252067-4C31-8C88-C944-84108F0B1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Approcciamo</a:t>
            </a:r>
            <a:r>
              <a:rPr lang="en-US" dirty="0"/>
              <a:t> per la prima volta a d3js.</a:t>
            </a:r>
          </a:p>
          <a:p>
            <a:r>
              <a:rPr lang="en-US" dirty="0" err="1"/>
              <a:t>Trovate</a:t>
            </a:r>
            <a:r>
              <a:rPr lang="en-US" dirty="0"/>
              <a:t> il testo </a:t>
            </a:r>
            <a:r>
              <a:rPr lang="en-US" dirty="0" err="1"/>
              <a:t>dell’esericizio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file main.js del relative </a:t>
            </a:r>
            <a:r>
              <a:rPr lang="en-US" dirty="0" err="1"/>
              <a:t>progetto</a:t>
            </a:r>
            <a:r>
              <a:rPr lang="en-US" dirty="0"/>
              <a:t>.</a:t>
            </a: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26505258-0E75-07B5-3FAF-48F1ABAF3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2836584"/>
            <a:ext cx="6172200" cy="1175307"/>
          </a:xfrm>
        </p:spPr>
      </p:pic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3F9C01FD-108C-0732-25F0-5400F7EEBE88}"/>
              </a:ext>
            </a:extLst>
          </p:cNvPr>
          <p:cNvSpPr txBox="1">
            <a:spLocks/>
          </p:cNvSpPr>
          <p:nvPr/>
        </p:nvSpPr>
        <p:spPr>
          <a:xfrm>
            <a:off x="5219700" y="2057400"/>
            <a:ext cx="6096000" cy="779183"/>
          </a:xfrm>
          <a:prstGeom prst="rect">
            <a:avLst/>
          </a:prstGeom>
        </p:spPr>
        <p:txBody>
          <a:bodyPr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Risultato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63069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28105-A250-7A93-843A-8A9A6013A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F489F-9B31-6C0C-A4FF-03705C55F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Esercizio</a:t>
            </a:r>
            <a:r>
              <a:rPr lang="en-US" dirty="0"/>
              <a:t> 2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D0D488-3A60-13B8-A727-71B3D9926B2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Capiamo</a:t>
            </a:r>
            <a:r>
              <a:rPr lang="en-US" dirty="0"/>
              <a:t> come </a:t>
            </a:r>
            <a:r>
              <a:rPr lang="en-US" dirty="0" err="1"/>
              <a:t>selezionare</a:t>
            </a:r>
            <a:r>
              <a:rPr lang="en-US" dirty="0"/>
              <a:t> </a:t>
            </a:r>
            <a:r>
              <a:rPr lang="en-US" dirty="0" err="1"/>
              <a:t>degli</a:t>
            </a:r>
            <a:r>
              <a:rPr lang="en-US" dirty="0"/>
              <a:t> </a:t>
            </a:r>
            <a:r>
              <a:rPr lang="en-US" dirty="0" err="1"/>
              <a:t>elementi</a:t>
            </a:r>
            <a:r>
              <a:rPr lang="en-US" dirty="0"/>
              <a:t> e come </a:t>
            </a:r>
            <a:r>
              <a:rPr lang="en-US" dirty="0" err="1"/>
              <a:t>modificarli</a:t>
            </a:r>
            <a:r>
              <a:rPr lang="en-US" dirty="0"/>
              <a:t>.</a:t>
            </a:r>
          </a:p>
          <a:p>
            <a:r>
              <a:rPr lang="en-US" dirty="0" err="1"/>
              <a:t>Trovate</a:t>
            </a:r>
            <a:r>
              <a:rPr lang="en-US" dirty="0"/>
              <a:t> il testo </a:t>
            </a:r>
            <a:r>
              <a:rPr lang="en-US" dirty="0" err="1"/>
              <a:t>dell’esericizio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file main.js del relative </a:t>
            </a:r>
            <a:r>
              <a:rPr lang="en-US" dirty="0" err="1"/>
              <a:t>progetto</a:t>
            </a:r>
            <a:r>
              <a:rPr lang="en-US" dirty="0"/>
              <a:t>.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0D6AC936-0620-23B5-6B65-38A35CC595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64451" y="2584577"/>
            <a:ext cx="5571880" cy="1688846"/>
          </a:xfrm>
        </p:spPr>
      </p:pic>
    </p:spTree>
    <p:extLst>
      <p:ext uri="{BB962C8B-B14F-4D97-AF65-F5344CB8AC3E}">
        <p14:creationId xmlns:p14="http://schemas.microsoft.com/office/powerpoint/2010/main" val="1674892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70F7A-B692-8A3C-2FC6-4ECEE4757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B93C0-30E3-DFE2-E797-4F01F69F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Esercizio</a:t>
            </a:r>
            <a:r>
              <a:rPr lang="en-US" dirty="0"/>
              <a:t> 3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A97B8-33F6-960E-3644-ECEB01E755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Capiamo</a:t>
            </a:r>
            <a:r>
              <a:rPr lang="en-US" dirty="0"/>
              <a:t> come </a:t>
            </a:r>
            <a:r>
              <a:rPr lang="en-US" dirty="0" err="1"/>
              <a:t>impostare</a:t>
            </a:r>
            <a:r>
              <a:rPr lang="en-US" dirty="0"/>
              <a:t> </a:t>
            </a:r>
            <a:r>
              <a:rPr lang="en-US" dirty="0" err="1"/>
              <a:t>degli</a:t>
            </a:r>
            <a:r>
              <a:rPr lang="en-US" dirty="0"/>
              <a:t> event listener. Al </a:t>
            </a:r>
            <a:r>
              <a:rPr lang="en-US" dirty="0" err="1"/>
              <a:t>verificarsi</a:t>
            </a:r>
            <a:r>
              <a:rPr lang="en-US" dirty="0"/>
              <a:t> di un </a:t>
            </a:r>
            <a:r>
              <a:rPr lang="en-US" dirty="0" err="1"/>
              <a:t>evento</a:t>
            </a:r>
            <a:r>
              <a:rPr lang="en-US" dirty="0"/>
              <a:t>, </a:t>
            </a:r>
            <a:r>
              <a:rPr lang="en-US" dirty="0" err="1"/>
              <a:t>cambieremo</a:t>
            </a:r>
            <a:r>
              <a:rPr lang="en-US" dirty="0"/>
              <a:t> le </a:t>
            </a:r>
            <a:r>
              <a:rPr lang="en-US" dirty="0" err="1"/>
              <a:t>proprietà</a:t>
            </a:r>
            <a:r>
              <a:rPr lang="en-US" dirty="0"/>
              <a:t> </a:t>
            </a:r>
            <a:r>
              <a:rPr lang="en-US" dirty="0" err="1"/>
              <a:t>dell’element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ha </a:t>
            </a:r>
            <a:r>
              <a:rPr lang="en-US" dirty="0" err="1"/>
              <a:t>scatenato</a:t>
            </a:r>
            <a:r>
              <a:rPr lang="en-US" dirty="0"/>
              <a:t> </a:t>
            </a:r>
            <a:r>
              <a:rPr lang="en-US" dirty="0" err="1"/>
              <a:t>l’evento</a:t>
            </a:r>
            <a:r>
              <a:rPr lang="en-US" dirty="0"/>
              <a:t>.</a:t>
            </a:r>
          </a:p>
          <a:p>
            <a:r>
              <a:rPr lang="en-US" dirty="0" err="1"/>
              <a:t>Trovate</a:t>
            </a:r>
            <a:r>
              <a:rPr lang="en-US" dirty="0"/>
              <a:t> il testo </a:t>
            </a:r>
            <a:r>
              <a:rPr lang="en-US" dirty="0" err="1"/>
              <a:t>dell’esericizio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file main.js del relative </a:t>
            </a:r>
            <a:r>
              <a:rPr lang="en-US" dirty="0" err="1"/>
              <a:t>progetto</a:t>
            </a:r>
            <a:r>
              <a:rPr lang="en-US" dirty="0"/>
              <a:t>.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FEF258D-6F63-ACB1-464D-3989412CB80C}"/>
              </a:ext>
            </a:extLst>
          </p:cNvPr>
          <p:cNvSpPr txBox="1">
            <a:spLocks/>
          </p:cNvSpPr>
          <p:nvPr/>
        </p:nvSpPr>
        <p:spPr>
          <a:xfrm>
            <a:off x="5780332" y="1805394"/>
            <a:ext cx="5571880" cy="779183"/>
          </a:xfrm>
          <a:prstGeom prst="rect">
            <a:avLst/>
          </a:prstGeom>
        </p:spPr>
        <p:txBody>
          <a:bodyPr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Risultato</a:t>
            </a:r>
            <a:endParaRPr lang="it-IT" dirty="0"/>
          </a:p>
        </p:txBody>
      </p:sp>
      <p:pic>
        <p:nvPicPr>
          <p:cNvPr id="24" name="20240220-1501-44.1799040">
            <a:hlinkClick r:id="" action="ppaction://media"/>
            <a:extLst>
              <a:ext uri="{FF2B5EF4-FFF2-40B4-BE49-F238E27FC236}">
                <a16:creationId xmlns:a16="http://schemas.microsoft.com/office/drawing/2014/main" id="{05BB98F9-CD66-4996-4294-54944E6DDB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0172" y="2840831"/>
            <a:ext cx="6172200" cy="1176338"/>
          </a:xfrm>
        </p:spPr>
      </p:pic>
    </p:spTree>
    <p:extLst>
      <p:ext uri="{BB962C8B-B14F-4D97-AF65-F5344CB8AC3E}">
        <p14:creationId xmlns:p14="http://schemas.microsoft.com/office/powerpoint/2010/main" val="3775968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7851E2-5005-EF56-3126-6214A6ABE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3192C-BDA5-1E42-40FC-18D3FBD76D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163870"/>
          </a:xfrm>
        </p:spPr>
        <p:txBody>
          <a:bodyPr anchor="ctr"/>
          <a:lstStyle/>
          <a:p>
            <a:r>
              <a:rPr lang="en-US" dirty="0"/>
              <a:t>D3js </a:t>
            </a:r>
            <a:br>
              <a:rPr lang="en-US" dirty="0"/>
            </a:br>
            <a:r>
              <a:rPr lang="en-US" dirty="0"/>
              <a:t>Data binding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72039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EEDD4-E0F7-CD77-4A41-9B650D9B3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90349-342F-8D48-F343-C8B7694A3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Esercizio</a:t>
            </a:r>
            <a:r>
              <a:rPr lang="en-US" dirty="0"/>
              <a:t> 1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54204-2AAA-737E-9D2E-FBFE5733913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Capiamo</a:t>
            </a:r>
            <a:r>
              <a:rPr lang="en-US" dirty="0"/>
              <a:t> come </a:t>
            </a:r>
            <a:r>
              <a:rPr lang="en-US" dirty="0" err="1"/>
              <a:t>associare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forma </a:t>
            </a:r>
            <a:r>
              <a:rPr lang="en-US" dirty="0" err="1"/>
              <a:t>svg</a:t>
            </a:r>
            <a:r>
              <a:rPr lang="en-US" dirty="0"/>
              <a:t> (</a:t>
            </a:r>
            <a:r>
              <a:rPr lang="en-US" dirty="0" err="1"/>
              <a:t>cerchio</a:t>
            </a:r>
            <a:r>
              <a:rPr lang="en-US" dirty="0"/>
              <a:t>) ad un </a:t>
            </a:r>
            <a:r>
              <a:rPr lang="en-US" dirty="0" err="1"/>
              <a:t>vettore</a:t>
            </a:r>
            <a:r>
              <a:rPr lang="en-US" dirty="0"/>
              <a:t> di </a:t>
            </a:r>
            <a:r>
              <a:rPr lang="en-US" dirty="0" err="1"/>
              <a:t>dati</a:t>
            </a:r>
            <a:r>
              <a:rPr lang="en-US" dirty="0"/>
              <a:t>. </a:t>
            </a:r>
            <a:r>
              <a:rPr lang="en-US" dirty="0" err="1"/>
              <a:t>Rappresentiamo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attraverso</a:t>
            </a:r>
            <a:r>
              <a:rPr lang="en-US" dirty="0"/>
              <a:t> il </a:t>
            </a:r>
            <a:r>
              <a:rPr lang="en-US" dirty="0" err="1"/>
              <a:t>raggio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corrispettivi</a:t>
            </a:r>
            <a:r>
              <a:rPr lang="en-US" dirty="0"/>
              <a:t> </a:t>
            </a:r>
            <a:r>
              <a:rPr lang="en-US" dirty="0" err="1"/>
              <a:t>cerchi</a:t>
            </a:r>
            <a:r>
              <a:rPr lang="en-US" dirty="0"/>
              <a:t>.</a:t>
            </a:r>
          </a:p>
          <a:p>
            <a:r>
              <a:rPr lang="en-US" dirty="0" err="1"/>
              <a:t>Trovate</a:t>
            </a:r>
            <a:r>
              <a:rPr lang="en-US" dirty="0"/>
              <a:t> il testo </a:t>
            </a:r>
            <a:r>
              <a:rPr lang="en-US" dirty="0" err="1"/>
              <a:t>dell’esericizio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file main.js del relative </a:t>
            </a:r>
            <a:r>
              <a:rPr lang="en-US" dirty="0" err="1"/>
              <a:t>progetto</a:t>
            </a:r>
            <a:r>
              <a:rPr lang="en-US" dirty="0"/>
              <a:t>.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AE75A69E-2D63-B139-5CD4-AF2DB475975E}"/>
              </a:ext>
            </a:extLst>
          </p:cNvPr>
          <p:cNvSpPr txBox="1">
            <a:spLocks/>
          </p:cNvSpPr>
          <p:nvPr/>
        </p:nvSpPr>
        <p:spPr>
          <a:xfrm>
            <a:off x="5780332" y="1805394"/>
            <a:ext cx="5571880" cy="779183"/>
          </a:xfrm>
          <a:prstGeom prst="rect">
            <a:avLst/>
          </a:prstGeom>
        </p:spPr>
        <p:txBody>
          <a:bodyPr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Risultato</a:t>
            </a:r>
            <a:endParaRPr lang="it-IT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72B4A31-D589-EB26-19FD-1D3D4DA3D1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0170" y="2564615"/>
            <a:ext cx="6172200" cy="1219656"/>
          </a:xfrm>
        </p:spPr>
      </p:pic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4B82A77E-7379-7A6A-23D6-68BF15C5BF7B}"/>
              </a:ext>
            </a:extLst>
          </p:cNvPr>
          <p:cNvSpPr txBox="1">
            <a:spLocks/>
          </p:cNvSpPr>
          <p:nvPr/>
        </p:nvSpPr>
        <p:spPr>
          <a:xfrm>
            <a:off x="5480171" y="4364110"/>
            <a:ext cx="6172199" cy="779183"/>
          </a:xfrm>
          <a:prstGeom prst="rect">
            <a:avLst/>
          </a:prstGeom>
        </p:spPr>
        <p:txBody>
          <a:bodyPr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[40,    10,    20,    60,    30]</a:t>
            </a:r>
            <a:endParaRPr lang="it-IT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D73B3F-DE87-D43B-12B9-DE62833C428A}"/>
              </a:ext>
            </a:extLst>
          </p:cNvPr>
          <p:cNvCxnSpPr/>
          <p:nvPr/>
        </p:nvCxnSpPr>
        <p:spPr>
          <a:xfrm flipV="1">
            <a:off x="5883442" y="3525253"/>
            <a:ext cx="0" cy="1058779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0252ACE-8498-7989-CB9E-766FE091FF77}"/>
              </a:ext>
            </a:extLst>
          </p:cNvPr>
          <p:cNvCxnSpPr/>
          <p:nvPr/>
        </p:nvCxnSpPr>
        <p:spPr>
          <a:xfrm flipV="1">
            <a:off x="6649453" y="3525253"/>
            <a:ext cx="0" cy="1058779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6647A97-C2E1-69E0-BEE2-0499F84F885C}"/>
              </a:ext>
            </a:extLst>
          </p:cNvPr>
          <p:cNvCxnSpPr/>
          <p:nvPr/>
        </p:nvCxnSpPr>
        <p:spPr>
          <a:xfrm flipV="1">
            <a:off x="7427495" y="3525253"/>
            <a:ext cx="0" cy="1058779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57944D-82AF-14AE-D8A8-2D1C36ADF2CB}"/>
              </a:ext>
            </a:extLst>
          </p:cNvPr>
          <p:cNvCxnSpPr/>
          <p:nvPr/>
        </p:nvCxnSpPr>
        <p:spPr>
          <a:xfrm flipV="1">
            <a:off x="8197516" y="3525253"/>
            <a:ext cx="0" cy="1058779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E47D92A-0543-6D26-A81E-6BEED9A04D0A}"/>
              </a:ext>
            </a:extLst>
          </p:cNvPr>
          <p:cNvCxnSpPr/>
          <p:nvPr/>
        </p:nvCxnSpPr>
        <p:spPr>
          <a:xfrm flipV="1">
            <a:off x="8955506" y="3504675"/>
            <a:ext cx="0" cy="1058779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826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F05AA-DF1A-67DA-AFCF-B77F9C58A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Content Placeholder 8">
            <a:extLst>
              <a:ext uri="{FF2B5EF4-FFF2-40B4-BE49-F238E27FC236}">
                <a16:creationId xmlns:a16="http://schemas.microsoft.com/office/drawing/2014/main" id="{83539B2F-63AE-D89C-E1FA-453376816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171" y="4297163"/>
            <a:ext cx="6172200" cy="1219656"/>
          </a:xfrm>
          <a:prstGeom prst="rect">
            <a:avLst/>
          </a:prstGeom>
        </p:spPr>
      </p:pic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133EA3F8-A4B2-9063-E7E2-41E7FF23AF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80171" y="2740006"/>
            <a:ext cx="6172200" cy="116405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CFF9B6-0F19-EAF6-D67A-4C4062BB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Esercizio</a:t>
            </a:r>
            <a:r>
              <a:rPr lang="en-US" dirty="0"/>
              <a:t> 2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B3CDF2-4613-CCBE-80F6-2B222167F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Capiamo</a:t>
            </a:r>
            <a:r>
              <a:rPr lang="en-US" dirty="0"/>
              <a:t> come </a:t>
            </a:r>
            <a:r>
              <a:rPr lang="en-US" dirty="0" err="1"/>
              <a:t>recuperare</a:t>
            </a:r>
            <a:r>
              <a:rPr lang="en-US" dirty="0"/>
              <a:t> </a:t>
            </a:r>
            <a:r>
              <a:rPr lang="en-US" dirty="0" err="1"/>
              <a:t>informazioni</a:t>
            </a:r>
            <a:r>
              <a:rPr lang="en-US" dirty="0"/>
              <a:t> da </a:t>
            </a:r>
            <a:r>
              <a:rPr lang="en-US" dirty="0" err="1"/>
              <a:t>elementi</a:t>
            </a:r>
            <a:r>
              <a:rPr lang="en-US" dirty="0"/>
              <a:t> </a:t>
            </a:r>
            <a:r>
              <a:rPr lang="en-US" dirty="0" err="1"/>
              <a:t>già</a:t>
            </a:r>
            <a:r>
              <a:rPr lang="en-US" dirty="0"/>
              <a:t> </a:t>
            </a:r>
            <a:r>
              <a:rPr lang="en-US" dirty="0" err="1"/>
              <a:t>esistenti</a:t>
            </a:r>
            <a:r>
              <a:rPr lang="en-US" dirty="0"/>
              <a:t> e come </a:t>
            </a:r>
            <a:r>
              <a:rPr lang="en-US" dirty="0" err="1"/>
              <a:t>aggiungerne</a:t>
            </a:r>
            <a:r>
              <a:rPr lang="en-US" dirty="0"/>
              <a:t> </a:t>
            </a:r>
            <a:r>
              <a:rPr lang="en-US" dirty="0" err="1"/>
              <a:t>nuovi</a:t>
            </a:r>
            <a:r>
              <a:rPr lang="en-US" dirty="0"/>
              <a:t> </a:t>
            </a:r>
            <a:r>
              <a:rPr lang="en-US" dirty="0" err="1"/>
              <a:t>elementi</a:t>
            </a:r>
            <a:r>
              <a:rPr lang="en-US" dirty="0"/>
              <a:t> a </a:t>
            </a:r>
            <a:r>
              <a:rPr lang="en-US" dirty="0" err="1"/>
              <a:t>quelli</a:t>
            </a:r>
            <a:r>
              <a:rPr lang="en-US" dirty="0"/>
              <a:t> pre-</a:t>
            </a:r>
            <a:r>
              <a:rPr lang="en-US" dirty="0" err="1"/>
              <a:t>esistenti</a:t>
            </a:r>
            <a:r>
              <a:rPr lang="en-US" dirty="0"/>
              <a:t>.</a:t>
            </a:r>
          </a:p>
          <a:p>
            <a:r>
              <a:rPr lang="en-US" dirty="0" err="1"/>
              <a:t>Trovate</a:t>
            </a:r>
            <a:r>
              <a:rPr lang="en-US" dirty="0"/>
              <a:t> il testo </a:t>
            </a:r>
            <a:r>
              <a:rPr lang="en-US" dirty="0" err="1"/>
              <a:t>dell’esericizio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file main.js del relative </a:t>
            </a:r>
            <a:r>
              <a:rPr lang="en-US" dirty="0" err="1"/>
              <a:t>progetto</a:t>
            </a:r>
            <a:r>
              <a:rPr lang="en-US" dirty="0"/>
              <a:t>.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1B75790B-8EF8-5C2D-53CE-C1CD5AD9FB00}"/>
              </a:ext>
            </a:extLst>
          </p:cNvPr>
          <p:cNvSpPr txBox="1">
            <a:spLocks/>
          </p:cNvSpPr>
          <p:nvPr/>
        </p:nvSpPr>
        <p:spPr>
          <a:xfrm>
            <a:off x="5780332" y="1805394"/>
            <a:ext cx="5571880" cy="779183"/>
          </a:xfrm>
          <a:prstGeom prst="rect">
            <a:avLst/>
          </a:prstGeom>
        </p:spPr>
        <p:txBody>
          <a:bodyPr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Risultato</a:t>
            </a:r>
            <a:endParaRPr lang="it-IT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C9B3236-6C31-54B2-AB3F-3B861B2C934E}"/>
              </a:ext>
            </a:extLst>
          </p:cNvPr>
          <p:cNvCxnSpPr/>
          <p:nvPr/>
        </p:nvCxnSpPr>
        <p:spPr>
          <a:xfrm flipV="1">
            <a:off x="9328485" y="3525252"/>
            <a:ext cx="0" cy="1058779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9733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F31D64-7CFE-2131-B4C9-B2F3B33B8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5C55B-43DE-F9EA-A0D9-583152D1D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Esercizio</a:t>
            </a:r>
            <a:r>
              <a:rPr lang="en-US" dirty="0"/>
              <a:t> 3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6E360-D53A-EC4A-BFD8-5E43CF78E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Capiamo</a:t>
            </a:r>
            <a:r>
              <a:rPr lang="en-US" dirty="0"/>
              <a:t> come il binding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viene</a:t>
            </a:r>
            <a:r>
              <a:rPr lang="en-US" dirty="0"/>
              <a:t> </a:t>
            </a:r>
            <a:r>
              <a:rPr lang="en-US" dirty="0" err="1"/>
              <a:t>ereditato</a:t>
            </a:r>
            <a:r>
              <a:rPr lang="en-US" dirty="0"/>
              <a:t> da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selezione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successiva</a:t>
            </a:r>
            <a:r>
              <a:rPr lang="en-US" dirty="0"/>
              <a:t>.</a:t>
            </a:r>
          </a:p>
          <a:p>
            <a:r>
              <a:rPr lang="en-US" dirty="0" err="1"/>
              <a:t>Trovate</a:t>
            </a:r>
            <a:r>
              <a:rPr lang="en-US" dirty="0"/>
              <a:t> il testo </a:t>
            </a:r>
            <a:r>
              <a:rPr lang="en-US" dirty="0" err="1"/>
              <a:t>dell’esericizio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file main.js del relative </a:t>
            </a:r>
            <a:r>
              <a:rPr lang="en-US" dirty="0" err="1"/>
              <a:t>progetto</a:t>
            </a:r>
            <a:r>
              <a:rPr lang="en-US" dirty="0"/>
              <a:t>.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A06CCF15-036B-F135-2E85-6C668B670290}"/>
              </a:ext>
            </a:extLst>
          </p:cNvPr>
          <p:cNvSpPr txBox="1">
            <a:spLocks/>
          </p:cNvSpPr>
          <p:nvPr/>
        </p:nvSpPr>
        <p:spPr>
          <a:xfrm>
            <a:off x="5780332" y="1805394"/>
            <a:ext cx="5571880" cy="779183"/>
          </a:xfrm>
          <a:prstGeom prst="rect">
            <a:avLst/>
          </a:prstGeom>
        </p:spPr>
        <p:txBody>
          <a:bodyPr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Risultato</a:t>
            </a:r>
            <a:endParaRPr lang="it-IT" dirty="0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EDF1FF14-D924-FC7C-C86F-CCFC64A9C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0172" y="2835572"/>
            <a:ext cx="6172200" cy="1177330"/>
          </a:xfr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B675B943-C12A-8AAA-22B1-9DD80B393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3684" y="4411663"/>
            <a:ext cx="3305175" cy="145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66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216</Words>
  <Application>Microsoft Office PowerPoint</Application>
  <PresentationFormat>Widescreen</PresentationFormat>
  <Paragraphs>27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Esercitazione 3</vt:lpstr>
      <vt:lpstr>D3js  select, append, remove, attr</vt:lpstr>
      <vt:lpstr>Esercizio 1</vt:lpstr>
      <vt:lpstr>Esercizio 2</vt:lpstr>
      <vt:lpstr>Esercizio 3</vt:lpstr>
      <vt:lpstr>D3js  Data binding</vt:lpstr>
      <vt:lpstr>Esercizio 1</vt:lpstr>
      <vt:lpstr>Esercizio 2</vt:lpstr>
      <vt:lpstr>Esercizio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Lezione 3</dc:title>
  <dc:creator>Jacopo Mereu</dc:creator>
  <cp:lastModifiedBy>Jacopo Mereu</cp:lastModifiedBy>
  <cp:revision>5</cp:revision>
  <dcterms:created xsi:type="dcterms:W3CDTF">2024-02-20T14:12:05Z</dcterms:created>
  <dcterms:modified xsi:type="dcterms:W3CDTF">2024-05-17T15:37:22Z</dcterms:modified>
</cp:coreProperties>
</file>

<file path=docProps/thumbnail.jpeg>
</file>